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21"/>
  </p:notesMasterIdLst>
  <p:handoutMasterIdLst>
    <p:handoutMasterId r:id="rId22"/>
  </p:handoutMasterIdLst>
  <p:sldIdLst>
    <p:sldId id="259" r:id="rId2"/>
    <p:sldId id="280" r:id="rId3"/>
    <p:sldId id="291" r:id="rId4"/>
    <p:sldId id="281" r:id="rId5"/>
    <p:sldId id="260" r:id="rId6"/>
    <p:sldId id="275" r:id="rId7"/>
    <p:sldId id="276" r:id="rId8"/>
    <p:sldId id="277" r:id="rId9"/>
    <p:sldId id="278" r:id="rId10"/>
    <p:sldId id="287" r:id="rId11"/>
    <p:sldId id="279" r:id="rId12"/>
    <p:sldId id="288" r:id="rId13"/>
    <p:sldId id="289" r:id="rId14"/>
    <p:sldId id="290" r:id="rId15"/>
    <p:sldId id="282" r:id="rId16"/>
    <p:sldId id="283" r:id="rId17"/>
    <p:sldId id="284" r:id="rId18"/>
    <p:sldId id="285" r:id="rId19"/>
    <p:sldId id="286" r:id="rId2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0A58F009-2336-47C0-AA69-AAAD0742830F}">
          <p14:sldIdLst/>
        </p14:section>
        <p14:section name="Untitled Section" id="{0D0AF3A6-40C8-4A00-BA03-F60359005AD6}">
          <p14:sldIdLst>
            <p14:sldId id="259"/>
            <p14:sldId id="280"/>
            <p14:sldId id="291"/>
            <p14:sldId id="281"/>
            <p14:sldId id="260"/>
            <p14:sldId id="275"/>
            <p14:sldId id="276"/>
            <p14:sldId id="277"/>
            <p14:sldId id="278"/>
            <p14:sldId id="287"/>
            <p14:sldId id="279"/>
            <p14:sldId id="288"/>
            <p14:sldId id="289"/>
            <p14:sldId id="290"/>
            <p14:sldId id="282"/>
            <p14:sldId id="283"/>
            <p14:sldId id="284"/>
            <p14:sldId id="285"/>
            <p14:sldId id="286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3336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60000"/>
    <a:srgbClr val="FFC12F"/>
    <a:srgbClr val="FFCD3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77" autoAdjust="0"/>
    <p:restoredTop sz="94660"/>
  </p:normalViewPr>
  <p:slideViewPr>
    <p:cSldViewPr snapToGrid="0" snapToObjects="1">
      <p:cViewPr varScale="1">
        <p:scale>
          <a:sx n="116" d="100"/>
          <a:sy n="116" d="100"/>
        </p:scale>
        <p:origin x="180" y="84"/>
      </p:cViewPr>
      <p:guideLst>
        <p:guide orient="horz" pos="3336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83" d="100"/>
          <a:sy n="83" d="100"/>
        </p:scale>
        <p:origin x="3132" y="90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0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smtClean="0"/>
              <a:t>Eastman Kodak Company</a:t>
            </a:r>
            <a:endParaRPr lang="en-US"/>
          </a:p>
        </p:txBody>
      </p:sp>
      <p:sp>
        <p:nvSpPr>
          <p:cNvPr id="7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0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C14FC172-0BE5-4993-81CB-D304E931D487}" type="datetime1">
              <a:rPr lang="en-US" smtClean="0"/>
              <a:t>11/24/2015</a:t>
            </a:fld>
            <a:endParaRPr lang="en-US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2"/>
          </p:nvPr>
        </p:nvSpPr>
        <p:spPr>
          <a:xfrm>
            <a:off x="-2" y="8685213"/>
            <a:ext cx="6858001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 smtClean="0"/>
              <a:t>© 2015 Kodak. 			Kodak is a trademark of Eastman Kodak Company. </a:t>
            </a:r>
            <a:endParaRPr lang="en-US" dirty="0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3"/>
          </p:nvPr>
        </p:nvSpPr>
        <p:spPr>
          <a:xfrm>
            <a:off x="6076709" y="8685213"/>
            <a:ext cx="779704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7E00A15-7404-4E16-9A32-4923098588D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233346"/>
      </p:ext>
    </p:extLst>
  </p:cSld>
  <p:clrMap bg1="lt1" tx1="dk1" bg2="lt2" tx2="dk2" accent1="accent1" accent2="accent2" accent3="accent3" accent4="accent4" accent5="accent5" accent6="accent6" hlink="hlink" folHlink="folHlink"/>
  <p:hf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0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smtClean="0"/>
              <a:t>Eastman Kodak Company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0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16C8F643-CE36-4CC3-8722-1CF55114CBC5}" type="datetime1">
              <a:rPr lang="en-US" smtClean="0"/>
              <a:t>11/24/2015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-2" y="8685213"/>
            <a:ext cx="6858001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 smtClean="0"/>
              <a:t>© 2015 Kodak. 			Kodak is a trademark of Eastman Kodak Company.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6076709" y="8685213"/>
            <a:ext cx="779704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7E00A15-7404-4E16-9A32-4923098588D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2641791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with large image and head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4"/>
          </p:nvPr>
        </p:nvSpPr>
        <p:spPr>
          <a:xfrm>
            <a:off x="0" y="0"/>
            <a:ext cx="9144000" cy="6858000"/>
          </a:xfrm>
          <a:solidFill>
            <a:schemeClr val="bg1">
              <a:lumMod val="95000"/>
            </a:schemeClr>
          </a:solidFill>
        </p:spPr>
        <p:txBody>
          <a:bodyPr/>
          <a:lstStyle>
            <a:lvl1pPr>
              <a:defRPr>
                <a:solidFill>
                  <a:schemeClr val="tx1">
                    <a:lumMod val="65000"/>
                  </a:schemeClr>
                </a:solidFill>
              </a:defRPr>
            </a:lvl1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71662" y="1353811"/>
            <a:ext cx="7786538" cy="1810303"/>
          </a:xfrm>
        </p:spPr>
        <p:txBody>
          <a:bodyPr anchor="t" anchorCtr="0">
            <a:noAutofit/>
          </a:bodyPr>
          <a:lstStyle>
            <a:lvl1pPr algn="ctr">
              <a:defRPr sz="6000" cap="all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685800" y="880508"/>
            <a:ext cx="7772400" cy="473303"/>
          </a:xfrm>
        </p:spPr>
        <p:txBody>
          <a:bodyPr anchor="b" anchorCtr="0">
            <a:normAutofit/>
          </a:bodyPr>
          <a:lstStyle>
            <a:lvl1pPr algn="ctr">
              <a:defRPr sz="2400" b="1" cap="all">
                <a:solidFill>
                  <a:srgbClr val="FFC12F"/>
                </a:solidFill>
                <a:latin typeface="+mj-lt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pic>
        <p:nvPicPr>
          <p:cNvPr id="7" name="Picture 6" descr="Kodak Corner_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0667" y="5167057"/>
            <a:ext cx="1699947" cy="16999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30717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rrow image and cop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42974" y="1292333"/>
            <a:ext cx="4846003" cy="1221113"/>
          </a:xfrm>
        </p:spPr>
        <p:txBody>
          <a:bodyPr anchor="t">
            <a:normAutofit/>
          </a:bodyPr>
          <a:lstStyle>
            <a:lvl1pPr algn="l">
              <a:defRPr sz="3600" b="1" i="0" cap="all">
                <a:solidFill>
                  <a:srgbClr val="FFC12F"/>
                </a:solidFill>
                <a:latin typeface="+mj-lt"/>
                <a:cs typeface="Whitney K Bold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542974" y="651284"/>
            <a:ext cx="4846004" cy="645710"/>
          </a:xfrm>
        </p:spPr>
        <p:txBody>
          <a:bodyPr anchor="b">
            <a:normAutofit/>
          </a:bodyPr>
          <a:lstStyle>
            <a:lvl1pPr marL="0" indent="0" algn="l">
              <a:buNone/>
              <a:defRPr sz="1800" b="0" cap="all">
                <a:solidFill>
                  <a:srgbClr val="FF0000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-218" y="0"/>
            <a:ext cx="3308732" cy="6858000"/>
          </a:xfrm>
          <a:solidFill>
            <a:schemeClr val="bg1">
              <a:lumMod val="95000"/>
            </a:schemeClr>
          </a:solidFill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lumMod val="65000"/>
                  </a:schemeClr>
                </a:solidFill>
              </a:defRPr>
            </a:lvl1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1"/>
          </p:nvPr>
        </p:nvSpPr>
        <p:spPr>
          <a:xfrm>
            <a:off x="3543300" y="2566051"/>
            <a:ext cx="4845050" cy="3728387"/>
          </a:xfrm>
        </p:spPr>
        <p:txBody>
          <a:bodyPr>
            <a:normAutofit/>
          </a:bodyPr>
          <a:lstStyle>
            <a:lvl1pPr marL="168275" indent="-168275">
              <a:buClr>
                <a:schemeClr val="tx1">
                  <a:lumMod val="65000"/>
                </a:schemeClr>
              </a:buClr>
              <a:buFont typeface="Arial"/>
              <a:buChar char="•"/>
              <a:defRPr sz="24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6308481" y="657408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fld id="{CDA92ADA-5D97-4ED5-98BE-6E41CA377A9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11207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rge image and cop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08769" y="1609535"/>
            <a:ext cx="4075557" cy="4443102"/>
          </a:xfrm>
        </p:spPr>
        <p:txBody>
          <a:bodyPr anchor="t">
            <a:normAutofit/>
          </a:bodyPr>
          <a:lstStyle>
            <a:lvl1pPr algn="l">
              <a:defRPr sz="3600" b="0" i="0" cap="none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cs typeface="Whitney K Semibold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08769" y="915880"/>
            <a:ext cx="4075557" cy="645710"/>
          </a:xfrm>
        </p:spPr>
        <p:txBody>
          <a:bodyPr anchor="b">
            <a:normAutofit/>
          </a:bodyPr>
          <a:lstStyle>
            <a:lvl1pPr marL="0" indent="0" algn="l">
              <a:buNone/>
              <a:defRPr sz="1800" b="1" cap="all">
                <a:solidFill>
                  <a:srgbClr val="FF0000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-218" y="0"/>
            <a:ext cx="4552680" cy="6858000"/>
          </a:xfrm>
          <a:solidFill>
            <a:schemeClr val="bg1">
              <a:lumMod val="95000"/>
            </a:schemeClr>
          </a:solidFill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lumMod val="65000"/>
                  </a:schemeClr>
                </a:solidFill>
              </a:defRPr>
            </a:lvl1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6308481" y="657408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fld id="{CDA92ADA-5D97-4ED5-98BE-6E41CA377A9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08661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mple headline, small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1488" y="2655671"/>
            <a:ext cx="8062871" cy="3906823"/>
          </a:xfrm>
        </p:spPr>
        <p:txBody>
          <a:bodyPr anchor="t">
            <a:normAutofit/>
          </a:bodyPr>
          <a:lstStyle>
            <a:lvl1pPr algn="ctr">
              <a:defRPr sz="4000" b="1" i="0" cap="all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cs typeface="Whitney K Semibold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95145" y="2103641"/>
            <a:ext cx="4075557" cy="478034"/>
          </a:xfrm>
        </p:spPr>
        <p:txBody>
          <a:bodyPr anchor="b">
            <a:normAutofit/>
          </a:bodyPr>
          <a:lstStyle>
            <a:lvl1pPr marL="0" indent="0" algn="ctr">
              <a:buNone/>
              <a:defRPr sz="1800" b="1" cap="all">
                <a:solidFill>
                  <a:srgbClr val="FF0000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4044463" y="1033125"/>
            <a:ext cx="974481" cy="974481"/>
          </a:xfrm>
          <a:solidFill>
            <a:schemeClr val="bg1">
              <a:lumMod val="95000"/>
            </a:schemeClr>
          </a:solidFill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lumMod val="65000"/>
                  </a:schemeClr>
                </a:solidFill>
              </a:defRPr>
            </a:lvl1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6308481" y="657408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fld id="{CDA92ADA-5D97-4ED5-98BE-6E41CA377A9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9506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ur information quadra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1488" y="858133"/>
            <a:ext cx="8165863" cy="763559"/>
          </a:xfrm>
        </p:spPr>
        <p:txBody>
          <a:bodyPr anchor="t">
            <a:normAutofit/>
          </a:bodyPr>
          <a:lstStyle>
            <a:lvl1pPr algn="ctr">
              <a:defRPr sz="3600" b="1" i="0" cap="all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  <a:cs typeface="Whitney K Semibold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10821" y="321920"/>
            <a:ext cx="4075557" cy="478034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 cap="all">
                <a:solidFill>
                  <a:srgbClr val="FF0000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3"/>
          <p:cNvSpPr/>
          <p:nvPr userDrawn="1"/>
        </p:nvSpPr>
        <p:spPr>
          <a:xfrm>
            <a:off x="501492" y="1884526"/>
            <a:ext cx="4047108" cy="2075269"/>
          </a:xfrm>
          <a:prstGeom prst="rect">
            <a:avLst/>
          </a:prstGeom>
          <a:solidFill>
            <a:srgbClr val="FFC12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 userDrawn="1"/>
        </p:nvSpPr>
        <p:spPr>
          <a:xfrm>
            <a:off x="501492" y="4053578"/>
            <a:ext cx="4047108" cy="2075269"/>
          </a:xfrm>
          <a:prstGeom prst="rect">
            <a:avLst/>
          </a:prstGeom>
          <a:solidFill>
            <a:srgbClr val="FFC12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n-lt"/>
            </a:endParaRPr>
          </a:p>
        </p:txBody>
      </p:sp>
      <p:sp>
        <p:nvSpPr>
          <p:cNvPr id="7" name="Rectangle 6"/>
          <p:cNvSpPr/>
          <p:nvPr userDrawn="1"/>
        </p:nvSpPr>
        <p:spPr>
          <a:xfrm>
            <a:off x="4620243" y="1884526"/>
            <a:ext cx="4047108" cy="2075269"/>
          </a:xfrm>
          <a:prstGeom prst="rect">
            <a:avLst/>
          </a:prstGeom>
          <a:solidFill>
            <a:srgbClr val="FFC12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n-lt"/>
            </a:endParaRPr>
          </a:p>
        </p:txBody>
      </p:sp>
      <p:sp>
        <p:nvSpPr>
          <p:cNvPr id="8" name="Rectangle 7"/>
          <p:cNvSpPr/>
          <p:nvPr userDrawn="1"/>
        </p:nvSpPr>
        <p:spPr>
          <a:xfrm>
            <a:off x="4620243" y="4053578"/>
            <a:ext cx="4047108" cy="2075269"/>
          </a:xfrm>
          <a:prstGeom prst="rect">
            <a:avLst/>
          </a:prstGeom>
          <a:solidFill>
            <a:srgbClr val="FFC12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b="1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/>
          </p:nvPr>
        </p:nvSpPr>
        <p:spPr>
          <a:xfrm>
            <a:off x="644525" y="2019300"/>
            <a:ext cx="3778250" cy="1843088"/>
          </a:xfrm>
        </p:spPr>
        <p:txBody>
          <a:bodyPr>
            <a:normAutofit/>
          </a:bodyPr>
          <a:lstStyle>
            <a:lvl1pPr>
              <a:defRPr sz="2000" b="1">
                <a:latin typeface="+mn-lt"/>
              </a:defRPr>
            </a:lvl1pPr>
            <a:lvl2pPr marL="0" indent="0">
              <a:buFontTx/>
              <a:buNone/>
              <a:defRPr sz="1400" b="1">
                <a:latin typeface="+mn-lt"/>
              </a:defRPr>
            </a:lvl2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1"/>
          </p:nvPr>
        </p:nvSpPr>
        <p:spPr>
          <a:xfrm>
            <a:off x="4741333" y="2019300"/>
            <a:ext cx="3764492" cy="1843088"/>
          </a:xfrm>
        </p:spPr>
        <p:txBody>
          <a:bodyPr>
            <a:normAutofit/>
          </a:bodyPr>
          <a:lstStyle>
            <a:lvl1pPr>
              <a:defRPr sz="2000" b="1">
                <a:latin typeface="+mn-lt"/>
              </a:defRPr>
            </a:lvl1pPr>
            <a:lvl2pPr marL="0" indent="0">
              <a:buFontTx/>
              <a:buNone/>
              <a:defRPr sz="1400" b="1">
                <a:latin typeface="+mn-lt"/>
              </a:defRPr>
            </a:lvl2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2"/>
          </p:nvPr>
        </p:nvSpPr>
        <p:spPr>
          <a:xfrm>
            <a:off x="644525" y="4187825"/>
            <a:ext cx="3778250" cy="1824038"/>
          </a:xfrm>
        </p:spPr>
        <p:txBody>
          <a:bodyPr>
            <a:normAutofit/>
          </a:bodyPr>
          <a:lstStyle>
            <a:lvl1pPr>
              <a:defRPr sz="2000" b="1"/>
            </a:lvl1pPr>
            <a:lvl2pPr marL="0" indent="0">
              <a:buFontTx/>
              <a:buNone/>
              <a:defRPr sz="1400" b="1"/>
            </a:lvl2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3"/>
          </p:nvPr>
        </p:nvSpPr>
        <p:spPr>
          <a:xfrm>
            <a:off x="4741863" y="4187825"/>
            <a:ext cx="3763962" cy="1824038"/>
          </a:xfrm>
        </p:spPr>
        <p:txBody>
          <a:bodyPr>
            <a:normAutofit/>
          </a:bodyPr>
          <a:lstStyle>
            <a:lvl1pPr>
              <a:defRPr sz="2000" b="1">
                <a:latin typeface="+mn-lt"/>
              </a:defRPr>
            </a:lvl1pPr>
            <a:lvl2pPr marL="0" indent="0">
              <a:buFontTx/>
              <a:buNone/>
              <a:defRPr sz="1400" b="1">
                <a:latin typeface="+mn-lt"/>
              </a:defRPr>
            </a:lvl2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sp>
        <p:nvSpPr>
          <p:cNvPr id="13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6308481" y="657408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fld id="{CDA92ADA-5D97-4ED5-98BE-6E41CA377A9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97254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e and contr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/>
          <p:cNvSpPr/>
          <p:nvPr userDrawn="1"/>
        </p:nvSpPr>
        <p:spPr>
          <a:xfrm>
            <a:off x="962351" y="1525461"/>
            <a:ext cx="3541158" cy="4749219"/>
          </a:xfrm>
          <a:prstGeom prst="rect">
            <a:avLst/>
          </a:prstGeom>
          <a:solidFill>
            <a:srgbClr val="FFC12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 userDrawn="1"/>
        </p:nvSpPr>
        <p:spPr>
          <a:xfrm>
            <a:off x="4635273" y="1525461"/>
            <a:ext cx="3541158" cy="4749219"/>
          </a:xfrm>
          <a:prstGeom prst="rect">
            <a:avLst/>
          </a:prstGeom>
          <a:solidFill>
            <a:srgbClr val="FFC12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4033" y="405787"/>
            <a:ext cx="8062871" cy="909265"/>
          </a:xfrm>
        </p:spPr>
        <p:txBody>
          <a:bodyPr anchor="b" anchorCtr="0">
            <a:normAutofit/>
          </a:bodyPr>
          <a:lstStyle>
            <a:lvl1pPr algn="ctr">
              <a:defRPr sz="2800" b="1" i="0" cap="all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  <a:cs typeface="Whitney K Semibold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2" hasCustomPrompt="1"/>
          </p:nvPr>
        </p:nvSpPr>
        <p:spPr>
          <a:xfrm>
            <a:off x="1281952" y="1991468"/>
            <a:ext cx="2911475" cy="285750"/>
          </a:xfrm>
        </p:spPr>
        <p:txBody>
          <a:bodyPr>
            <a:normAutofit/>
          </a:bodyPr>
          <a:lstStyle>
            <a:lvl1pPr algn="ctr">
              <a:defRPr sz="1200" b="1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  <a:endParaRPr lang="en-US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3" hasCustomPrompt="1"/>
          </p:nvPr>
        </p:nvSpPr>
        <p:spPr>
          <a:xfrm>
            <a:off x="4884023" y="1990725"/>
            <a:ext cx="3006725" cy="285750"/>
          </a:xfrm>
        </p:spPr>
        <p:txBody>
          <a:bodyPr>
            <a:normAutofit/>
          </a:bodyPr>
          <a:lstStyle>
            <a:lvl1pPr algn="ctr">
              <a:defRPr sz="1400" b="1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 dirty="0" smtClean="0"/>
              <a:t>CLICK TO EDIT MASTER</a:t>
            </a:r>
            <a:endParaRPr lang="en-US" dirty="0"/>
          </a:p>
        </p:txBody>
      </p:sp>
      <p:sp>
        <p:nvSpPr>
          <p:cNvPr id="20" name="Text Placeholder 19"/>
          <p:cNvSpPr>
            <a:spLocks noGrp="1"/>
          </p:cNvSpPr>
          <p:nvPr>
            <p:ph type="body" sz="quarter" idx="14" hasCustomPrompt="1"/>
          </p:nvPr>
        </p:nvSpPr>
        <p:spPr>
          <a:xfrm>
            <a:off x="1282571" y="2299110"/>
            <a:ext cx="2911475" cy="3562350"/>
          </a:xfrm>
        </p:spPr>
        <p:txBody>
          <a:bodyPr>
            <a:normAutofit/>
          </a:bodyPr>
          <a:lstStyle>
            <a:lvl1pPr algn="ctr">
              <a:defRPr sz="2400" b="1" i="0">
                <a:latin typeface="+mn-lt"/>
                <a:cs typeface="Whitney K Bold"/>
              </a:defRPr>
            </a:lvl1pPr>
            <a:lvl2pPr marL="112713" indent="-112713">
              <a:spcBef>
                <a:spcPts val="1200"/>
              </a:spcBef>
              <a:buClr>
                <a:schemeClr val="tx1"/>
              </a:buClr>
              <a:defRPr sz="1400">
                <a:latin typeface="+mn-lt"/>
              </a:defRPr>
            </a:lvl2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  <a:endParaRPr lang="en-US" dirty="0"/>
          </a:p>
        </p:txBody>
      </p:sp>
      <p:sp>
        <p:nvSpPr>
          <p:cNvPr id="22" name="Text Placeholder 21"/>
          <p:cNvSpPr>
            <a:spLocks noGrp="1"/>
          </p:cNvSpPr>
          <p:nvPr>
            <p:ph type="body" sz="quarter" idx="15" hasCustomPrompt="1"/>
          </p:nvPr>
        </p:nvSpPr>
        <p:spPr>
          <a:xfrm>
            <a:off x="4884023" y="2299110"/>
            <a:ext cx="3006725" cy="3562350"/>
          </a:xfrm>
        </p:spPr>
        <p:txBody>
          <a:bodyPr>
            <a:normAutofit/>
          </a:bodyPr>
          <a:lstStyle>
            <a:lvl1pPr algn="ctr">
              <a:defRPr sz="2400" b="1" i="0">
                <a:latin typeface="+mn-lt"/>
                <a:cs typeface="Whitney K Bold"/>
              </a:defRPr>
            </a:lvl1pPr>
            <a:lvl2pPr marL="112713" indent="-112713">
              <a:spcBef>
                <a:spcPts val="1200"/>
              </a:spcBef>
              <a:buClr>
                <a:schemeClr val="tx1"/>
              </a:buClr>
              <a:defRPr sz="1400">
                <a:latin typeface="+mn-lt"/>
              </a:defRPr>
            </a:lvl2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6308481" y="657408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fld id="{CDA92ADA-5D97-4ED5-98BE-6E41CA377A9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86891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 over photo with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9144000" cy="2839590"/>
          </a:xfrm>
          <a:solidFill>
            <a:schemeClr val="bg1">
              <a:lumMod val="95000"/>
            </a:schemeClr>
          </a:solidFill>
        </p:spPr>
        <p:txBody>
          <a:bodyPr/>
          <a:lstStyle>
            <a:lvl1pPr>
              <a:defRPr>
                <a:solidFill>
                  <a:schemeClr val="tx1">
                    <a:lumMod val="65000"/>
                  </a:schemeClr>
                </a:solidFill>
              </a:defRPr>
            </a:lvl1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9076" y="821841"/>
            <a:ext cx="3125950" cy="1581390"/>
          </a:xfrm>
        </p:spPr>
        <p:txBody>
          <a:bodyPr anchor="t" anchorCtr="0">
            <a:normAutofit/>
          </a:bodyPr>
          <a:lstStyle>
            <a:lvl1pPr>
              <a:defRPr sz="3200" b="1" cap="all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1"/>
          </p:nvPr>
        </p:nvSpPr>
        <p:spPr>
          <a:xfrm>
            <a:off x="189076" y="443076"/>
            <a:ext cx="3125950" cy="371475"/>
          </a:xfrm>
        </p:spPr>
        <p:txBody>
          <a:bodyPr anchor="b" anchorCtr="0">
            <a:normAutofit/>
          </a:bodyPr>
          <a:lstStyle>
            <a:lvl1pPr>
              <a:defRPr sz="1400" b="1" cap="all">
                <a:solidFill>
                  <a:srgbClr val="F60000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436563" y="3021949"/>
            <a:ext cx="8428037" cy="3191526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400"/>
            </a:lvl2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6308481" y="657408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fld id="{CDA92ADA-5D97-4ED5-98BE-6E41CA377A9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80344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py slide: vary the s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7355" y="1316367"/>
            <a:ext cx="8426594" cy="807018"/>
          </a:xfrm>
        </p:spPr>
        <p:txBody>
          <a:bodyPr>
            <a:noAutofit/>
          </a:bodyPr>
          <a:lstStyle>
            <a:lvl1pPr>
              <a:defRPr sz="4400" cap="all">
                <a:latin typeface="+mj-lt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1"/>
          </p:nvPr>
        </p:nvSpPr>
        <p:spPr>
          <a:xfrm>
            <a:off x="436563" y="944563"/>
            <a:ext cx="8428037" cy="371475"/>
          </a:xfrm>
        </p:spPr>
        <p:txBody>
          <a:bodyPr anchor="b" anchorCtr="0"/>
          <a:lstStyle>
            <a:lvl1pPr>
              <a:defRPr b="1" cap="all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436563" y="2252663"/>
            <a:ext cx="8428037" cy="3960812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6308481" y="657408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fld id="{CDA92ADA-5D97-4ED5-98BE-6E41CA377A9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28185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ng reports or bullet lis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1488" y="858133"/>
            <a:ext cx="8165863" cy="583521"/>
          </a:xfrm>
        </p:spPr>
        <p:txBody>
          <a:bodyPr anchor="b" anchorCtr="0">
            <a:normAutofit/>
          </a:bodyPr>
          <a:lstStyle>
            <a:lvl1pPr algn="ctr">
              <a:defRPr sz="2800" b="1" i="0" cap="all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  <a:cs typeface="Whitney K Semibold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33650" y="313268"/>
            <a:ext cx="4075557" cy="478034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 cap="all">
                <a:solidFill>
                  <a:srgbClr val="FFC12F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3"/>
          <p:cNvSpPr/>
          <p:nvPr userDrawn="1"/>
        </p:nvSpPr>
        <p:spPr>
          <a:xfrm>
            <a:off x="501492" y="1441654"/>
            <a:ext cx="4047108" cy="488229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 userDrawn="1"/>
        </p:nvSpPr>
        <p:spPr>
          <a:xfrm>
            <a:off x="4620243" y="1441653"/>
            <a:ext cx="4047108" cy="488229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/>
          </p:nvPr>
        </p:nvSpPr>
        <p:spPr>
          <a:xfrm>
            <a:off x="644525" y="1576427"/>
            <a:ext cx="3778250" cy="4513059"/>
          </a:xfrm>
        </p:spPr>
        <p:txBody>
          <a:bodyPr>
            <a:normAutofit/>
          </a:bodyPr>
          <a:lstStyle>
            <a:lvl1pPr>
              <a:defRPr sz="2000" b="0"/>
            </a:lvl1pPr>
            <a:lvl2pPr marL="112713" indent="-112713">
              <a:buFont typeface="Arial"/>
              <a:buChar char="•"/>
              <a:defRPr sz="1050" b="0">
                <a:solidFill>
                  <a:schemeClr val="tx1"/>
                </a:solidFill>
              </a:defRPr>
            </a:lvl2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1"/>
          </p:nvPr>
        </p:nvSpPr>
        <p:spPr>
          <a:xfrm>
            <a:off x="4741333" y="1576428"/>
            <a:ext cx="3764492" cy="4513058"/>
          </a:xfrm>
        </p:spPr>
        <p:txBody>
          <a:bodyPr>
            <a:normAutofit/>
          </a:bodyPr>
          <a:lstStyle>
            <a:lvl1pPr>
              <a:defRPr sz="2000" b="0"/>
            </a:lvl1pPr>
            <a:lvl2pPr marL="112713" indent="-112713">
              <a:buFont typeface="Arial"/>
              <a:buChar char="•"/>
              <a:defRPr sz="1050" b="0">
                <a:solidFill>
                  <a:schemeClr val="tx1"/>
                </a:solidFill>
              </a:defRPr>
            </a:lvl2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6308481" y="657408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fld id="{CDA92ADA-5D97-4ED5-98BE-6E41CA377A9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57125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rge headline and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543633" y="1266739"/>
            <a:ext cx="4047963" cy="4047963"/>
          </a:xfrm>
          <a:solidFill>
            <a:schemeClr val="bg1">
              <a:lumMod val="95000"/>
            </a:schemeClr>
          </a:solidFill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lumMod val="65000"/>
                  </a:schemeClr>
                </a:solidFill>
              </a:defRPr>
            </a:lvl1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8" name="Rectangle 7"/>
          <p:cNvSpPr/>
          <p:nvPr userDrawn="1"/>
        </p:nvSpPr>
        <p:spPr>
          <a:xfrm>
            <a:off x="4581525" y="1266840"/>
            <a:ext cx="4047962" cy="4047614"/>
          </a:xfrm>
          <a:prstGeom prst="rect">
            <a:avLst/>
          </a:prstGeom>
          <a:solidFill>
            <a:srgbClr val="F6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99949" y="1927796"/>
            <a:ext cx="3751382" cy="2969102"/>
          </a:xfrm>
        </p:spPr>
        <p:txBody>
          <a:bodyPr anchor="t">
            <a:normAutofit/>
          </a:bodyPr>
          <a:lstStyle>
            <a:lvl1pPr algn="l">
              <a:defRPr sz="4000" b="1" cap="all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06458" y="1369412"/>
            <a:ext cx="3744873" cy="558384"/>
          </a:xfrm>
        </p:spPr>
        <p:txBody>
          <a:bodyPr anchor="b">
            <a:normAutofit/>
          </a:bodyPr>
          <a:lstStyle>
            <a:lvl1pPr marL="0" indent="0" algn="l">
              <a:buNone/>
              <a:defRPr sz="1800" b="1" cap="all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6308481" y="657408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fld id="{CDA92ADA-5D97-4ED5-98BE-6E41CA377A9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24014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in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Kodak Corner_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3505" y="3079895"/>
            <a:ext cx="3787109" cy="3787109"/>
          </a:xfrm>
          <a:prstGeom prst="rect">
            <a:avLst/>
          </a:prstGeom>
        </p:spPr>
      </p:pic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9150350" cy="6858000"/>
          </a:xfrm>
        </p:spPr>
        <p:txBody>
          <a:bodyPr/>
          <a:lstStyle>
            <a:lvl1pPr>
              <a:defRPr>
                <a:solidFill>
                  <a:schemeClr val="tx1">
                    <a:lumMod val="65000"/>
                  </a:schemeClr>
                </a:solidFill>
              </a:defRPr>
            </a:lvl1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45036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rmal use: Body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7355" y="700906"/>
            <a:ext cx="8229600" cy="807018"/>
          </a:xfrm>
        </p:spPr>
        <p:txBody>
          <a:bodyPr>
            <a:noAutofit/>
          </a:bodyPr>
          <a:lstStyle>
            <a:lvl1pPr algn="ctr">
              <a:defRPr sz="48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A92ADA-5D97-4ED5-98BE-6E41CA377A9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1" hasCustomPrompt="1"/>
          </p:nvPr>
        </p:nvSpPr>
        <p:spPr>
          <a:xfrm>
            <a:off x="436563" y="1617663"/>
            <a:ext cx="8229600" cy="4413250"/>
          </a:xfrm>
        </p:spPr>
        <p:txBody>
          <a:bodyPr/>
          <a:lstStyle>
            <a:lvl1pPr marL="228600" indent="-228600">
              <a:buClr>
                <a:schemeClr val="tx1">
                  <a:lumMod val="75000"/>
                  <a:lumOff val="25000"/>
                </a:schemeClr>
              </a:buClr>
              <a:buFont typeface="Calibri" panose="020F0502020204030204" pitchFamily="34" charset="0"/>
              <a:buChar char="•"/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defRPr>
            </a:lvl1pPr>
            <a:lvl2pPr marL="685800" indent="-228600">
              <a:buClr>
                <a:schemeClr val="tx1">
                  <a:lumMod val="75000"/>
                  <a:lumOff val="25000"/>
                </a:schemeClr>
              </a:buClr>
              <a:buFont typeface="Calibri" panose="020F0502020204030204" pitchFamily="34" charset="0"/>
              <a:buChar char="•"/>
              <a:defRPr sz="20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defRPr>
            </a:lvl2pPr>
            <a:lvl3pPr marL="1143000" indent="-228600">
              <a:buClr>
                <a:schemeClr val="tx1">
                  <a:lumMod val="75000"/>
                  <a:lumOff val="25000"/>
                </a:schemeClr>
              </a:buClr>
              <a:buFont typeface="Calibri" panose="020F0502020204030204" pitchFamily="34" charset="0"/>
              <a:buChar char="•"/>
              <a:defRPr sz="18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defRPr>
            </a:lvl3pPr>
            <a:lvl4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4pPr>
          </a:lstStyle>
          <a:p>
            <a:pPr lvl="0"/>
            <a:r>
              <a:rPr lang="en-US" dirty="0" smtClean="0"/>
              <a:t>First level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36086181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rmal use: Title with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7355" y="700906"/>
            <a:ext cx="8229600" cy="807018"/>
          </a:xfrm>
        </p:spPr>
        <p:txBody>
          <a:bodyPr>
            <a:noAutofit/>
          </a:bodyPr>
          <a:lstStyle>
            <a:lvl1pPr algn="ctr"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A92ADA-5D97-4ED5-98BE-6E41CA377A9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1"/>
          </p:nvPr>
        </p:nvSpPr>
        <p:spPr>
          <a:xfrm>
            <a:off x="436563" y="1600200"/>
            <a:ext cx="8229600" cy="4668838"/>
          </a:xfrm>
          <a:solidFill>
            <a:schemeClr val="bg2"/>
          </a:solidFill>
        </p:spPr>
        <p:txBody>
          <a:bodyPr/>
          <a:lstStyle>
            <a:lvl1pPr>
              <a:defRPr baseline="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73097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rmal use: 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7355" y="700906"/>
            <a:ext cx="8229600" cy="807018"/>
          </a:xfrm>
        </p:spPr>
        <p:txBody>
          <a:bodyPr>
            <a:noAutofit/>
          </a:bodyPr>
          <a:lstStyle>
            <a:lvl1pPr algn="ctr"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A92ADA-5D97-4ED5-98BE-6E41CA377A9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64192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, copy an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508178"/>
            <a:ext cx="9144000" cy="837724"/>
          </a:xfrm>
        </p:spPr>
        <p:txBody>
          <a:bodyPr anchor="b" anchorCtr="0">
            <a:normAutofit/>
          </a:bodyPr>
          <a:lstStyle>
            <a:lvl1pPr algn="ctr">
              <a:defRPr sz="4000" b="1" cap="all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  <a:cs typeface="Arial" panose="020B0604020202020204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0" y="7990"/>
            <a:ext cx="9143999" cy="1500187"/>
          </a:xfrm>
        </p:spPr>
        <p:txBody>
          <a:bodyPr anchor="b">
            <a:normAutofit/>
          </a:bodyPr>
          <a:lstStyle>
            <a:lvl1pPr marL="0" indent="0" algn="ctr">
              <a:buNone/>
              <a:defRPr sz="2400" b="1" cap="all">
                <a:solidFill>
                  <a:srgbClr val="FF0000"/>
                </a:solidFill>
                <a:latin typeface="+mj-lt"/>
                <a:cs typeface="Arial" panose="020B0604020202020204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8" name="Rectangle 7"/>
          <p:cNvSpPr/>
          <p:nvPr userDrawn="1"/>
        </p:nvSpPr>
        <p:spPr>
          <a:xfrm>
            <a:off x="2533431" y="2354905"/>
            <a:ext cx="6610569" cy="2533431"/>
          </a:xfrm>
          <a:prstGeom prst="rect">
            <a:avLst/>
          </a:prstGeom>
          <a:solidFill>
            <a:srgbClr val="F6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>
              <a:solidFill>
                <a:schemeClr val="tx1"/>
              </a:solidFill>
            </a:endParaRPr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-219" y="2354905"/>
            <a:ext cx="2533650" cy="2533650"/>
          </a:xfrm>
          <a:solidFill>
            <a:schemeClr val="bg1">
              <a:lumMod val="95000"/>
            </a:schemeClr>
          </a:solidFill>
          <a:ln>
            <a:noFill/>
          </a:ln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1"/>
          </p:nvPr>
        </p:nvSpPr>
        <p:spPr>
          <a:xfrm>
            <a:off x="2689225" y="2506663"/>
            <a:ext cx="6148388" cy="2220912"/>
          </a:xfrm>
        </p:spPr>
        <p:txBody>
          <a:bodyPr>
            <a:normAutofit/>
          </a:bodyPr>
          <a:lstStyle>
            <a:lvl1pPr>
              <a:defRPr sz="2400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6308481" y="657408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fld id="{CDA92ADA-5D97-4ED5-98BE-6E41CA377A9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45342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ort and sweet head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64000" y="2497707"/>
            <a:ext cx="4846003" cy="2513949"/>
          </a:xfrm>
        </p:spPr>
        <p:txBody>
          <a:bodyPr anchor="t"/>
          <a:lstStyle>
            <a:lvl1pPr algn="l">
              <a:defRPr sz="4800" b="1" cap="all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64000" y="1804053"/>
            <a:ext cx="4846004" cy="645710"/>
          </a:xfrm>
        </p:spPr>
        <p:txBody>
          <a:bodyPr anchor="b"/>
          <a:lstStyle>
            <a:lvl1pPr marL="0" indent="0" algn="l">
              <a:buNone/>
              <a:defRPr sz="2000" b="1" cap="all">
                <a:solidFill>
                  <a:srgbClr val="FF0000"/>
                </a:solidFill>
                <a:latin typeface="+mj-lt"/>
                <a:cs typeface="Arial" panose="020B0604020202020204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-219" y="1537026"/>
            <a:ext cx="3842783" cy="3842563"/>
          </a:xfrm>
          <a:solidFill>
            <a:schemeClr val="bg1">
              <a:lumMod val="95000"/>
            </a:schemeClr>
          </a:solidFill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lumMod val="65000"/>
                  </a:schemeClr>
                </a:solidFill>
              </a:defRPr>
            </a:lvl1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6308481" y="657408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fld id="{CDA92ADA-5D97-4ED5-98BE-6E41CA377A9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36426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orking with infographic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219" y="961868"/>
            <a:ext cx="9144218" cy="906262"/>
          </a:xfrm>
        </p:spPr>
        <p:txBody>
          <a:bodyPr anchor="b" anchorCtr="0"/>
          <a:lstStyle>
            <a:lvl1pPr algn="ctr">
              <a:defRPr sz="4000" b="1" cap="all">
                <a:solidFill>
                  <a:srgbClr val="F60000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" y="415557"/>
            <a:ext cx="9143998" cy="546310"/>
          </a:xfrm>
        </p:spPr>
        <p:txBody>
          <a:bodyPr anchor="b"/>
          <a:lstStyle>
            <a:lvl1pPr marL="0" indent="0" algn="ctr">
              <a:buNone/>
              <a:defRPr sz="2000" b="1" cap="all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-220" y="1931249"/>
            <a:ext cx="9144219" cy="2957306"/>
          </a:xfrm>
          <a:solidFill>
            <a:schemeClr val="bg1">
              <a:lumMod val="95000"/>
            </a:schemeClr>
          </a:solidFill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lumMod val="65000"/>
                  </a:schemeClr>
                </a:solidFill>
              </a:defRPr>
            </a:lvl1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1"/>
          </p:nvPr>
        </p:nvSpPr>
        <p:spPr>
          <a:xfrm>
            <a:off x="465936" y="5004715"/>
            <a:ext cx="8101280" cy="1563934"/>
          </a:xfrm>
        </p:spPr>
        <p:txBody>
          <a:bodyPr>
            <a:normAutofit/>
          </a:bodyPr>
          <a:lstStyle>
            <a:lvl1pPr algn="ctr">
              <a:defRPr sz="2400" b="0" i="0">
                <a:solidFill>
                  <a:schemeClr val="tx1"/>
                </a:solidFill>
                <a:latin typeface="+mn-lt"/>
                <a:cs typeface="Whitney K Book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6308481" y="657408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fld id="{CDA92ADA-5D97-4ED5-98BE-6E41CA377A9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482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title slide with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-219" y="0"/>
            <a:ext cx="9144219" cy="6858000"/>
          </a:xfrm>
          <a:solidFill>
            <a:schemeClr val="bg1">
              <a:lumMod val="95000"/>
            </a:schemeClr>
          </a:solidFill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lumMod val="65000"/>
                  </a:schemeClr>
                </a:solidFill>
              </a:defRPr>
            </a:lvl1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330664" y="639292"/>
            <a:ext cx="2562650" cy="2562650"/>
          </a:xfrm>
          <a:prstGeom prst="rect">
            <a:avLst/>
          </a:prstGeom>
          <a:solidFill>
            <a:srgbClr val="FFC12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49236" y="1224879"/>
            <a:ext cx="2361412" cy="1923734"/>
          </a:xfrm>
        </p:spPr>
        <p:txBody>
          <a:bodyPr anchor="t">
            <a:normAutofit/>
          </a:bodyPr>
          <a:lstStyle>
            <a:lvl1pPr algn="l">
              <a:lnSpc>
                <a:spcPts val="2700"/>
              </a:lnSpc>
              <a:defRPr sz="2800" b="0" cap="none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49235" y="736430"/>
            <a:ext cx="2361413" cy="368214"/>
          </a:xfrm>
        </p:spPr>
        <p:txBody>
          <a:bodyPr anchor="b">
            <a:normAutofit/>
          </a:bodyPr>
          <a:lstStyle>
            <a:lvl1pPr marL="0" indent="0" algn="l">
              <a:buNone/>
              <a:defRPr sz="1050" b="1" cap="all">
                <a:solidFill>
                  <a:srgbClr val="FF0000"/>
                </a:solidFill>
                <a:latin typeface="+mn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pic>
        <p:nvPicPr>
          <p:cNvPr id="6" name="Picture 5" descr="Kodak Corner_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6712" y="5993102"/>
            <a:ext cx="873902" cy="873902"/>
          </a:xfrm>
          <a:prstGeom prst="rect">
            <a:avLst/>
          </a:prstGeom>
        </p:spPr>
      </p:pic>
      <p:sp>
        <p:nvSpPr>
          <p:cNvPr id="8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6308481" y="657408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fld id="{CDA92ADA-5D97-4ED5-98BE-6E41CA377A9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85156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8131" y="1341307"/>
            <a:ext cx="7503732" cy="4464544"/>
          </a:xfrm>
        </p:spPr>
        <p:txBody>
          <a:bodyPr anchor="t" anchorCtr="0"/>
          <a:lstStyle>
            <a:lvl1pPr indent="0" algn="l">
              <a:lnSpc>
                <a:spcPts val="7200"/>
              </a:lnSpc>
              <a:defRPr sz="7200" cap="all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387350" y="868004"/>
            <a:ext cx="7772400" cy="473303"/>
          </a:xfrm>
        </p:spPr>
        <p:txBody>
          <a:bodyPr anchor="b" anchorCtr="0">
            <a:normAutofit/>
          </a:bodyPr>
          <a:lstStyle>
            <a:lvl1pPr>
              <a:defRPr sz="2000" cap="all">
                <a:latin typeface="+mj-lt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6308481" y="657408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fld id="{CDA92ADA-5D97-4ED5-98BE-6E41CA377A9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4866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1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37355" y="1316367"/>
            <a:ext cx="8229600" cy="807018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dirty="0" smtClean="0"/>
              <a:t>Click to edit Master title 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321831"/>
            <a:ext cx="8229600" cy="40152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  <a:endParaRPr lang="en-US" dirty="0"/>
          </a:p>
        </p:txBody>
      </p:sp>
      <p:pic>
        <p:nvPicPr>
          <p:cNvPr id="8" name="Picture 7" descr="Kodak Corner_.png"/>
          <p:cNvPicPr>
            <a:picLocks noChangeAspect="1"/>
          </p:cNvPicPr>
          <p:nvPr userDrawn="1"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6712" y="5993102"/>
            <a:ext cx="873902" cy="873902"/>
          </a:xfrm>
          <a:prstGeom prst="rect">
            <a:avLst/>
          </a:prstGeom>
        </p:spPr>
      </p:pic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6308481" y="657408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fld id="{CDA92ADA-5D97-4ED5-98BE-6E41CA377A9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24160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69" r:id="rId2"/>
    <p:sldLayoutId id="2147483670" r:id="rId3"/>
    <p:sldLayoutId id="2147483671" r:id="rId4"/>
    <p:sldLayoutId id="2147483654" r:id="rId5"/>
    <p:sldLayoutId id="2147483656" r:id="rId6"/>
    <p:sldLayoutId id="2147483665" r:id="rId7"/>
    <p:sldLayoutId id="2147483666" r:id="rId8"/>
    <p:sldLayoutId id="2147483649" r:id="rId9"/>
    <p:sldLayoutId id="2147483658" r:id="rId10"/>
    <p:sldLayoutId id="2147483659" r:id="rId11"/>
    <p:sldLayoutId id="2147483660" r:id="rId12"/>
    <p:sldLayoutId id="2147483663" r:id="rId13"/>
    <p:sldLayoutId id="2147483667" r:id="rId14"/>
    <p:sldLayoutId id="2147483650" r:id="rId15"/>
    <p:sldLayoutId id="2147483664" r:id="rId16"/>
    <p:sldLayoutId id="2147483661" r:id="rId17"/>
    <p:sldLayoutId id="2147483662" r:id="rId18"/>
    <p:sldLayoutId id="2147483668" r:id="rId19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  <p:txStyles>
    <p:titleStyle>
      <a:lvl1pPr algn="l" defTabSz="457200" rtl="0" eaLnBrk="1" latinLnBrk="0" hangingPunct="1">
        <a:spcBef>
          <a:spcPct val="0"/>
        </a:spcBef>
        <a:buNone/>
        <a:defRPr sz="5400" b="1" kern="1200">
          <a:solidFill>
            <a:srgbClr val="FFC12F"/>
          </a:solidFill>
          <a:latin typeface="+mj-lt"/>
          <a:ea typeface="+mj-ea"/>
          <a:cs typeface="Arial" panose="020B0604020202020204" pitchFamily="34" charset="0"/>
        </a:defRPr>
      </a:lvl1pPr>
    </p:titleStyle>
    <p:bodyStyle>
      <a:lvl1pPr marL="0" indent="0" algn="l" defTabSz="457200" rtl="0" eaLnBrk="1" latinLnBrk="0" hangingPunct="1">
        <a:spcBef>
          <a:spcPct val="20000"/>
        </a:spcBef>
        <a:buFontTx/>
        <a:buNone/>
        <a:defRPr sz="2000" kern="1200">
          <a:solidFill>
            <a:srgbClr val="FF0000"/>
          </a:solidFill>
          <a:latin typeface="+mn-lt"/>
          <a:ea typeface="+mn-ea"/>
          <a:cs typeface="Arial" panose="020B0604020202020204" pitchFamily="34" charset="0"/>
        </a:defRPr>
      </a:lvl1pPr>
      <a:lvl2pPr marL="231775" indent="-231775" algn="l" defTabSz="457200" rtl="0" eaLnBrk="1" latinLnBrk="0" hangingPunct="1">
        <a:spcBef>
          <a:spcPct val="20000"/>
        </a:spcBef>
        <a:buClr>
          <a:schemeClr val="tx1">
            <a:lumMod val="65000"/>
          </a:schemeClr>
        </a:buClr>
        <a:buFont typeface="Arial"/>
        <a:buChar char="•"/>
        <a:defRPr sz="2000" b="0" i="0" kern="1200">
          <a:solidFill>
            <a:schemeClr val="tx1">
              <a:lumMod val="95000"/>
              <a:lumOff val="5000"/>
            </a:schemeClr>
          </a:solidFill>
          <a:latin typeface="+mn-lt"/>
          <a:ea typeface="+mn-ea"/>
          <a:cs typeface="Arial" panose="020B0604020202020204" pitchFamily="34" charset="0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Whitney K Semibold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Whitney K Semibold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Whitney K Semibold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g"/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g"/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g"/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7" Type="http://schemas.openxmlformats.org/officeDocument/2006/relationships/image" Target="../media/image35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jpeg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7355" y="914399"/>
            <a:ext cx="8229600" cy="2430161"/>
          </a:xfrm>
        </p:spPr>
        <p:txBody>
          <a:bodyPr/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sz="6000" dirty="0" err="1" smtClean="0"/>
              <a:t>ColorFlow</a:t>
            </a:r>
            <a:r>
              <a:rPr lang="en-US" sz="6000" dirty="0" smtClean="0"/>
              <a:t> 7.5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A92ADA-5D97-4ED5-98BE-6E41CA377A94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1"/>
          </p:nvPr>
        </p:nvSpPr>
        <p:spPr>
          <a:xfrm>
            <a:off x="436563" y="3344561"/>
            <a:ext cx="8229600" cy="2686351"/>
          </a:xfrm>
        </p:spPr>
        <p:txBody>
          <a:bodyPr/>
          <a:lstStyle/>
          <a:p>
            <a:pPr marL="0" indent="0" algn="ctr">
              <a:buNone/>
            </a:pPr>
            <a:r>
              <a:rPr lang="en-US" sz="4000" dirty="0" smtClean="0"/>
              <a:t> </a:t>
            </a:r>
            <a:r>
              <a:rPr lang="en-US" sz="4000" b="1" i="1" dirty="0" smtClean="0"/>
              <a:t>Harmony to </a:t>
            </a:r>
            <a:r>
              <a:rPr lang="en-US" sz="4000" b="1" i="1" dirty="0" err="1" smtClean="0"/>
              <a:t>ColorFlow</a:t>
            </a:r>
            <a:r>
              <a:rPr lang="en-US" sz="4000" b="1" i="1" dirty="0" smtClean="0"/>
              <a:t> 7.5 Migration</a:t>
            </a:r>
          </a:p>
          <a:p>
            <a:pPr marL="0" indent="0" algn="ctr">
              <a:buNone/>
            </a:pPr>
            <a:endParaRPr lang="en-US" sz="3200" dirty="0"/>
          </a:p>
          <a:p>
            <a:pPr marL="0" indent="0" algn="ctr">
              <a:buNone/>
            </a:pPr>
            <a:endParaRPr lang="en-US" sz="1200" dirty="0" smtClean="0"/>
          </a:p>
          <a:p>
            <a:pPr marL="0" indent="0" algn="ctr">
              <a:buNone/>
            </a:pPr>
            <a:endParaRPr lang="en-US" sz="1200" dirty="0"/>
          </a:p>
          <a:p>
            <a:pPr marL="0" indent="0" algn="ctr">
              <a:buNone/>
            </a:pPr>
            <a:endParaRPr lang="en-US" sz="1200" dirty="0" smtClean="0"/>
          </a:p>
          <a:p>
            <a:pPr marL="0" indent="0">
              <a:buNone/>
            </a:pPr>
            <a:endParaRPr lang="en-US" sz="1200" dirty="0"/>
          </a:p>
          <a:p>
            <a:pPr marL="0" indent="0">
              <a:buNone/>
            </a:pPr>
            <a:r>
              <a:rPr lang="en-US" sz="1200" b="1" dirty="0" smtClean="0">
                <a:solidFill>
                  <a:srgbClr val="FF0000"/>
                </a:solidFill>
              </a:rPr>
              <a:t>                      </a:t>
            </a:r>
            <a:r>
              <a:rPr lang="en-US" sz="1400" b="1" dirty="0" smtClean="0">
                <a:solidFill>
                  <a:srgbClr val="FF0000"/>
                </a:solidFill>
              </a:rPr>
              <a:t>Paul Kong</a:t>
            </a:r>
          </a:p>
          <a:p>
            <a:pPr marL="0" indent="0">
              <a:buNone/>
            </a:pPr>
            <a:r>
              <a:rPr lang="en-US" sz="1200" b="1" smtClean="0">
                <a:solidFill>
                  <a:srgbClr val="FF0000"/>
                </a:solidFill>
              </a:rPr>
              <a:t>                      </a:t>
            </a:r>
            <a:r>
              <a:rPr lang="en-US" sz="800" smtClean="0">
                <a:solidFill>
                  <a:srgbClr val="FF0000"/>
                </a:solidFill>
              </a:rPr>
              <a:t>UWS  SERVICE  OPERATIONS  </a:t>
            </a:r>
            <a:r>
              <a:rPr lang="en-US" sz="800" dirty="0">
                <a:solidFill>
                  <a:srgbClr val="FF0000"/>
                </a:solidFill>
              </a:rPr>
              <a:t>L3</a:t>
            </a:r>
            <a:endParaRPr lang="en-US" sz="800" dirty="0" smtClean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13586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7355" y="321276"/>
            <a:ext cx="8229600" cy="620847"/>
          </a:xfrm>
        </p:spPr>
        <p:txBody>
          <a:bodyPr/>
          <a:lstStyle/>
          <a:p>
            <a:r>
              <a:rPr lang="en-US" sz="4000" b="0" dirty="0" smtClean="0"/>
              <a:t>Tonal </a:t>
            </a:r>
            <a:r>
              <a:rPr lang="en-US" sz="4000" b="0" dirty="0"/>
              <a:t>Control </a:t>
            </a:r>
            <a:r>
              <a:rPr lang="en-US" sz="4000" b="0" dirty="0" smtClean="0"/>
              <a:t>Adjustment</a:t>
            </a:r>
            <a:endParaRPr lang="en-US" sz="4000" b="0" dirty="0">
              <a:solidFill>
                <a:schemeClr val="tx1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A92ADA-5D97-4ED5-98BE-6E41CA377A94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436563" y="942123"/>
            <a:ext cx="8229600" cy="5088791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Ability </a:t>
            </a:r>
            <a:r>
              <a:rPr lang="en-US" dirty="0">
                <a:solidFill>
                  <a:schemeClr val="tx1"/>
                </a:solidFill>
              </a:rPr>
              <a:t>to make on-the-fly tonal </a:t>
            </a:r>
            <a:r>
              <a:rPr lang="en-US" dirty="0" smtClean="0">
                <a:solidFill>
                  <a:schemeClr val="tx1"/>
                </a:solidFill>
              </a:rPr>
              <a:t>adjustments</a:t>
            </a:r>
          </a:p>
          <a:p>
            <a:endParaRPr lang="en-US" dirty="0">
              <a:solidFill>
                <a:schemeClr val="tx1"/>
              </a:solidFill>
            </a:endParaRPr>
          </a:p>
          <a:p>
            <a:endParaRPr lang="en-US" dirty="0" smtClean="0">
              <a:solidFill>
                <a:schemeClr val="tx1"/>
              </a:solidFill>
            </a:endParaRPr>
          </a:p>
          <a:p>
            <a:endParaRPr lang="en-US" dirty="0">
              <a:solidFill>
                <a:schemeClr val="tx1"/>
              </a:solidFill>
            </a:endParaRPr>
          </a:p>
          <a:p>
            <a:endParaRPr lang="en-US" dirty="0" smtClean="0">
              <a:solidFill>
                <a:schemeClr val="tx1"/>
              </a:solidFill>
            </a:endParaRPr>
          </a:p>
          <a:p>
            <a:endParaRPr lang="en-US" dirty="0" smtClean="0">
              <a:solidFill>
                <a:schemeClr val="tx1"/>
              </a:solidFill>
            </a:endParaRPr>
          </a:p>
          <a:p>
            <a:endParaRPr lang="en-US" dirty="0" smtClean="0">
              <a:solidFill>
                <a:schemeClr val="tx1"/>
              </a:solidFill>
            </a:endParaRPr>
          </a:p>
          <a:p>
            <a:endParaRPr lang="en-US" dirty="0">
              <a:solidFill>
                <a:schemeClr val="tx1"/>
              </a:solidFill>
            </a:endParaRPr>
          </a:p>
          <a:p>
            <a:r>
              <a:rPr lang="en-US" dirty="0" smtClean="0">
                <a:solidFill>
                  <a:schemeClr val="tx1"/>
                </a:solidFill>
              </a:rPr>
              <a:t>History tracks the edits made in the Tonal Control</a:t>
            </a:r>
          </a:p>
          <a:p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1947" y="1562970"/>
            <a:ext cx="2469918" cy="254771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3054" y="1485290"/>
            <a:ext cx="3312986" cy="282721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2358" y="5000496"/>
            <a:ext cx="6372797" cy="132702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2427711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dirty="0" err="1" smtClean="0"/>
              <a:t>ColorFlow</a:t>
            </a:r>
            <a:r>
              <a:rPr lang="en-US" b="0" dirty="0" smtClean="0"/>
              <a:t> </a:t>
            </a:r>
            <a:r>
              <a:rPr lang="en-US" b="0" dirty="0" err="1" smtClean="0"/>
              <a:t>Flexo</a:t>
            </a:r>
            <a:r>
              <a:rPr lang="en-US" b="0" dirty="0" smtClean="0"/>
              <a:t> Support</a:t>
            </a:r>
            <a:endParaRPr lang="en-US" b="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A92ADA-5D97-4ED5-98BE-6E41CA377A94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 err="1" smtClean="0"/>
              <a:t>Mindot</a:t>
            </a:r>
            <a:r>
              <a:rPr lang="en-US" dirty="0" smtClean="0"/>
              <a:t> Bump/Cutoff Curves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8880" y="2057151"/>
            <a:ext cx="4423124" cy="374618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6733" y="2185055"/>
            <a:ext cx="4529519" cy="438902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1543949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dirty="0" smtClean="0"/>
              <a:t>Best Sheets Selections</a:t>
            </a:r>
            <a:endParaRPr lang="en-US" b="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A92ADA-5D97-4ED5-98BE-6E41CA377A94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 err="1" smtClean="0"/>
              <a:t>ColorFlow</a:t>
            </a:r>
            <a:r>
              <a:rPr lang="en-US" dirty="0" smtClean="0"/>
              <a:t> can measure the color bar on your press sheets, and select the best sheets to measure in full.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6145" y="2566091"/>
            <a:ext cx="5492115" cy="382676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61054" y="3099719"/>
            <a:ext cx="1933575" cy="201453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7577679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dirty="0" smtClean="0"/>
              <a:t>Measurements - Averaging</a:t>
            </a:r>
            <a:endParaRPr lang="en-US" b="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A92ADA-5D97-4ED5-98BE-6E41CA377A94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 err="1" smtClean="0"/>
              <a:t>ColorFlow</a:t>
            </a:r>
            <a:r>
              <a:rPr lang="en-US" dirty="0" smtClean="0"/>
              <a:t> will allow you to measure multiple sheets to capture the most accurate data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807" y="2450988"/>
            <a:ext cx="8221980" cy="27051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9215" y="4257915"/>
            <a:ext cx="3077718" cy="225628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8288856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7355" y="288324"/>
            <a:ext cx="8229600" cy="1005017"/>
          </a:xfrm>
        </p:spPr>
        <p:txBody>
          <a:bodyPr/>
          <a:lstStyle/>
          <a:p>
            <a:r>
              <a:rPr lang="en-US" sz="4400" b="0" dirty="0" smtClean="0"/>
              <a:t>Curves Adjustments-</a:t>
            </a:r>
            <a:r>
              <a:rPr lang="en-US" sz="4400" i="1" dirty="0" smtClean="0"/>
              <a:t>History</a:t>
            </a:r>
            <a:endParaRPr lang="en-US" sz="4400" i="1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A92ADA-5D97-4ED5-98BE-6E41CA377A94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436563" y="1293341"/>
            <a:ext cx="8229600" cy="2026508"/>
          </a:xfrm>
        </p:spPr>
        <p:txBody>
          <a:bodyPr/>
          <a:lstStyle/>
          <a:p>
            <a:r>
              <a:rPr lang="en-US" dirty="0" err="1" smtClean="0"/>
              <a:t>ColorFlow</a:t>
            </a:r>
            <a:r>
              <a:rPr lang="en-US" dirty="0" smtClean="0"/>
              <a:t> will allow you to view </a:t>
            </a:r>
            <a:r>
              <a:rPr lang="en-US" dirty="0"/>
              <a:t>curves adjustments made and being made to the element 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2696" y="2912854"/>
            <a:ext cx="4698111" cy="163601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2123" y="2298357"/>
            <a:ext cx="2385204" cy="439161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2808446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4528" y="3945309"/>
            <a:ext cx="2961132" cy="272357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7355" y="263611"/>
            <a:ext cx="8229600" cy="662799"/>
          </a:xfrm>
        </p:spPr>
        <p:txBody>
          <a:bodyPr/>
          <a:lstStyle/>
          <a:p>
            <a:r>
              <a:rPr lang="en-US" sz="3600" b="0" dirty="0" smtClean="0"/>
              <a:t>Comprehensive Print Condition Reports</a:t>
            </a:r>
            <a:endParaRPr lang="en-US" sz="3600" b="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A92ADA-5D97-4ED5-98BE-6E41CA377A94}" type="slidenum">
              <a:rPr lang="en-US" smtClean="0"/>
              <a:pPr/>
              <a:t>15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9186" y="1507924"/>
            <a:ext cx="3242120" cy="214369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5566" y="3829153"/>
            <a:ext cx="3222784" cy="216341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61070" y="3829153"/>
            <a:ext cx="2444496" cy="240792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9950" y="1021892"/>
            <a:ext cx="2692908" cy="340747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82756" y="2448797"/>
            <a:ext cx="3114675" cy="129159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3032699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7355" y="700905"/>
            <a:ext cx="8229600" cy="2445948"/>
          </a:xfrm>
        </p:spPr>
        <p:txBody>
          <a:bodyPr/>
          <a:lstStyle/>
          <a:p>
            <a:r>
              <a:rPr lang="en-US" sz="6000" b="0" dirty="0" smtClean="0"/>
              <a:t>Best Of All</a:t>
            </a:r>
            <a:br>
              <a:rPr lang="en-US" sz="6000" b="0" dirty="0" smtClean="0"/>
            </a:br>
            <a:r>
              <a:rPr lang="en-US" sz="6000" b="0" dirty="0" smtClean="0"/>
              <a:t>It’s </a:t>
            </a:r>
            <a:r>
              <a:rPr lang="en-US" sz="6000" i="1" dirty="0" smtClean="0"/>
              <a:t>FREE</a:t>
            </a:r>
            <a:endParaRPr lang="en-US" sz="6000" i="1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A92ADA-5D97-4ED5-98BE-6E41CA377A94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436563" y="3542270"/>
            <a:ext cx="8229600" cy="2940908"/>
          </a:xfrm>
        </p:spPr>
        <p:txBody>
          <a:bodyPr/>
          <a:lstStyle/>
          <a:p>
            <a:r>
              <a:rPr lang="en-US" dirty="0" err="1" smtClean="0"/>
              <a:t>ColorFlow</a:t>
            </a:r>
            <a:r>
              <a:rPr lang="en-US" dirty="0" smtClean="0"/>
              <a:t> 7.5 Workflow Edition is included with </a:t>
            </a:r>
            <a:r>
              <a:rPr lang="en-US" dirty="0" err="1" smtClean="0"/>
              <a:t>Prinergy</a:t>
            </a:r>
            <a:r>
              <a:rPr lang="en-US" dirty="0" smtClean="0"/>
              <a:t> 7.5 free of charge.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4768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7355" y="700905"/>
            <a:ext cx="8229600" cy="938425"/>
          </a:xfrm>
        </p:spPr>
        <p:txBody>
          <a:bodyPr/>
          <a:lstStyle/>
          <a:p>
            <a:r>
              <a:rPr lang="en-US" sz="4400" b="0" dirty="0" err="1" smtClean="0"/>
              <a:t>ColorFlow</a:t>
            </a:r>
            <a:r>
              <a:rPr lang="en-US" sz="4400" b="0" dirty="0" smtClean="0"/>
              <a:t> Software Configurations</a:t>
            </a:r>
            <a:endParaRPr lang="en-US" sz="4400" b="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A92ADA-5D97-4ED5-98BE-6E41CA377A94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436563" y="1828800"/>
            <a:ext cx="8229600" cy="4202113"/>
          </a:xfrm>
        </p:spPr>
        <p:txBody>
          <a:bodyPr/>
          <a:lstStyle/>
          <a:p>
            <a:r>
              <a:rPr lang="en-US" dirty="0">
                <a:cs typeface="Arial"/>
                <a:sym typeface="Whitney K Bold" pitchFamily="50" charset="0"/>
              </a:rPr>
              <a:t>Kodak </a:t>
            </a:r>
            <a:r>
              <a:rPr lang="en-US" dirty="0" err="1">
                <a:cs typeface="Arial"/>
                <a:sym typeface="Whitney K Bold" pitchFamily="50" charset="0"/>
              </a:rPr>
              <a:t>ColorFlow</a:t>
            </a:r>
            <a:r>
              <a:rPr lang="en-US" dirty="0">
                <a:cs typeface="Arial"/>
              </a:rPr>
              <a:t> Software </a:t>
            </a:r>
            <a:r>
              <a:rPr lang="en-US" dirty="0">
                <a:cs typeface="Arial"/>
                <a:sym typeface="Whitney K Bold" pitchFamily="50" charset="0"/>
              </a:rPr>
              <a:t>Workflow Edition</a:t>
            </a:r>
            <a:r>
              <a:rPr lang="en-US" dirty="0">
                <a:cs typeface="Arial"/>
              </a:rPr>
              <a:t> for Kodak </a:t>
            </a:r>
            <a:r>
              <a:rPr lang="en-US" dirty="0" err="1">
                <a:cs typeface="Arial"/>
              </a:rPr>
              <a:t>Prinergy</a:t>
            </a:r>
            <a:r>
              <a:rPr lang="en-US" dirty="0">
                <a:cs typeface="Arial"/>
              </a:rPr>
              <a:t> Workflow System</a:t>
            </a:r>
          </a:p>
          <a:p>
            <a:pPr>
              <a:buNone/>
            </a:pPr>
            <a:r>
              <a:rPr lang="en-US" dirty="0">
                <a:cs typeface="Arial"/>
              </a:rPr>
              <a:t> </a:t>
            </a:r>
            <a:endParaRPr lang="en-US" dirty="0" smtClean="0">
              <a:cs typeface="Arial"/>
            </a:endParaRPr>
          </a:p>
          <a:p>
            <a:r>
              <a:rPr lang="en-US" dirty="0" smtClean="0">
                <a:cs typeface="Arial"/>
                <a:sym typeface="Whitney K Bold" pitchFamily="50" charset="0"/>
              </a:rPr>
              <a:t>Kodak </a:t>
            </a:r>
            <a:r>
              <a:rPr lang="en-US" dirty="0" err="1" smtClean="0">
                <a:cs typeface="Arial"/>
                <a:sym typeface="Whitney K Bold" pitchFamily="50" charset="0"/>
              </a:rPr>
              <a:t>ColorFlow</a:t>
            </a:r>
            <a:r>
              <a:rPr lang="en-US" dirty="0" smtClean="0">
                <a:cs typeface="Arial"/>
              </a:rPr>
              <a:t> Software </a:t>
            </a:r>
            <a:r>
              <a:rPr lang="en-US" b="1" i="1" dirty="0" smtClean="0">
                <a:cs typeface="Arial"/>
                <a:sym typeface="Whitney K Bold" pitchFamily="50" charset="0"/>
              </a:rPr>
              <a:t>Pro</a:t>
            </a:r>
            <a:r>
              <a:rPr lang="en-US" dirty="0" smtClean="0">
                <a:cs typeface="Arial"/>
                <a:sym typeface="Whitney K Bold" pitchFamily="50" charset="0"/>
              </a:rPr>
              <a:t> Workflow Edition</a:t>
            </a:r>
            <a:r>
              <a:rPr lang="en-US" dirty="0" smtClean="0">
                <a:cs typeface="Arial"/>
              </a:rPr>
              <a:t> for Kodak </a:t>
            </a:r>
            <a:r>
              <a:rPr lang="en-US" dirty="0" err="1" smtClean="0">
                <a:cs typeface="Arial"/>
              </a:rPr>
              <a:t>Prinergy</a:t>
            </a:r>
            <a:r>
              <a:rPr lang="en-US" dirty="0" smtClean="0">
                <a:cs typeface="Arial"/>
              </a:rPr>
              <a:t> Workflow System</a:t>
            </a:r>
            <a:endParaRPr lang="en-US" dirty="0"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7762095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b="0" dirty="0" err="1" smtClean="0"/>
              <a:t>ColorFlow</a:t>
            </a:r>
            <a:r>
              <a:rPr lang="en-US" sz="4400" b="0" dirty="0" smtClean="0"/>
              <a:t> </a:t>
            </a:r>
            <a:r>
              <a:rPr lang="en-US" sz="4400" b="0" i="1" dirty="0" smtClean="0"/>
              <a:t>Pro</a:t>
            </a:r>
            <a:r>
              <a:rPr lang="en-US" sz="4400" b="0" dirty="0" smtClean="0"/>
              <a:t> Workflow Edition</a:t>
            </a:r>
            <a:endParaRPr lang="en-US" sz="4400" b="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A92ADA-5D97-4ED5-98BE-6E41CA377A94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>
              <a:buNone/>
            </a:pPr>
            <a:r>
              <a:rPr lang="en-US" sz="2000" b="1" i="1" dirty="0">
                <a:sym typeface="Whitney K Bold" pitchFamily="50" charset="0"/>
              </a:rPr>
              <a:t>Pro</a:t>
            </a:r>
            <a:r>
              <a:rPr lang="en-US" sz="2000" b="1" dirty="0">
                <a:sym typeface="Whitney K Bold" pitchFamily="50" charset="0"/>
              </a:rPr>
              <a:t> Workflow Edition</a:t>
            </a:r>
            <a:r>
              <a:rPr lang="en-US" sz="2000" b="1" dirty="0"/>
              <a:t> for Kodak </a:t>
            </a:r>
            <a:r>
              <a:rPr lang="en-US" sz="2000" b="1" dirty="0" err="1"/>
              <a:t>Prinergy</a:t>
            </a:r>
            <a:r>
              <a:rPr lang="en-US" sz="2000" b="1" dirty="0"/>
              <a:t> Workflow System</a:t>
            </a:r>
          </a:p>
          <a:p>
            <a:pPr lvl="1">
              <a:spcBef>
                <a:spcPts val="1200"/>
              </a:spcBef>
              <a:buFont typeface="Arial"/>
              <a:buChar char="•"/>
            </a:pPr>
            <a:r>
              <a:rPr lang="en-US" dirty="0"/>
              <a:t>Chargeable upgrade for </a:t>
            </a:r>
            <a:r>
              <a:rPr lang="en-US" dirty="0" err="1"/>
              <a:t>Prinergy</a:t>
            </a:r>
            <a:r>
              <a:rPr lang="en-US" dirty="0"/>
              <a:t> Workflow </a:t>
            </a:r>
            <a:endParaRPr lang="en-US" dirty="0" smtClean="0"/>
          </a:p>
          <a:p>
            <a:pPr lvl="1">
              <a:spcBef>
                <a:spcPts val="1200"/>
              </a:spcBef>
              <a:buFont typeface="Arial"/>
              <a:buChar char="•"/>
            </a:pPr>
            <a:r>
              <a:rPr lang="en-US" dirty="0" smtClean="0"/>
              <a:t>All </a:t>
            </a:r>
            <a:r>
              <a:rPr lang="en-US" dirty="0"/>
              <a:t>the functionality of the </a:t>
            </a:r>
            <a:r>
              <a:rPr lang="en-US" dirty="0" err="1"/>
              <a:t>ColorFlow</a:t>
            </a:r>
            <a:r>
              <a:rPr lang="en-US" dirty="0"/>
              <a:t> Workflow Edition, plus the ability to create ICC device profiles and ICC </a:t>
            </a:r>
            <a:r>
              <a:rPr lang="en-US" dirty="0" err="1"/>
              <a:t>DeviceLink</a:t>
            </a:r>
            <a:r>
              <a:rPr lang="en-US" dirty="0"/>
              <a:t> profiles</a:t>
            </a:r>
          </a:p>
          <a:p>
            <a:pPr lvl="1">
              <a:spcBef>
                <a:spcPts val="1200"/>
              </a:spcBef>
              <a:buFont typeface="Arial"/>
              <a:buChar char="•"/>
            </a:pPr>
            <a:r>
              <a:rPr lang="en-US" dirty="0"/>
              <a:t>Support for flexographic printing (in version 2.0 and later)</a:t>
            </a:r>
          </a:p>
          <a:p>
            <a:pPr lvl="1">
              <a:spcBef>
                <a:spcPts val="1200"/>
              </a:spcBef>
              <a:buFont typeface="Arial"/>
              <a:buChar char="•"/>
            </a:pPr>
            <a:r>
              <a:rPr lang="en-US" dirty="0" err="1"/>
              <a:t>ColorFlow</a:t>
            </a:r>
            <a:r>
              <a:rPr lang="en-US" dirty="0"/>
              <a:t> Software client runs on Windows and </a:t>
            </a:r>
            <a:r>
              <a:rPr lang="en-US" dirty="0" err="1"/>
              <a:t>MacOS</a:t>
            </a:r>
            <a:r>
              <a:rPr lang="en-US" dirty="0"/>
              <a:t> platforms</a:t>
            </a:r>
          </a:p>
          <a:p>
            <a:pPr lvl="1">
              <a:spcBef>
                <a:spcPts val="1200"/>
              </a:spcBef>
              <a:spcAft>
                <a:spcPct val="25000"/>
              </a:spcAft>
              <a:buFont typeface="Arial"/>
              <a:buChar char="•"/>
            </a:pPr>
            <a:r>
              <a:rPr lang="en-US" dirty="0" err="1"/>
              <a:t>ColorFlow</a:t>
            </a:r>
            <a:r>
              <a:rPr lang="en-US" dirty="0"/>
              <a:t> Software database resides on the </a:t>
            </a:r>
            <a:r>
              <a:rPr lang="en-US" dirty="0" err="1"/>
              <a:t>Prinergy</a:t>
            </a:r>
            <a:r>
              <a:rPr lang="en-US" dirty="0"/>
              <a:t> Server</a:t>
            </a:r>
          </a:p>
          <a:p>
            <a:pPr lvl="1">
              <a:spcBef>
                <a:spcPts val="1200"/>
              </a:spcBef>
              <a:buFont typeface="Arial"/>
              <a:buChar char="•"/>
            </a:pPr>
            <a:r>
              <a:rPr lang="en-US" dirty="0"/>
              <a:t>Includes </a:t>
            </a:r>
            <a:r>
              <a:rPr lang="en-US" dirty="0" err="1"/>
              <a:t>ColorMatch</a:t>
            </a:r>
            <a:r>
              <a:rPr lang="en-US" dirty="0"/>
              <a:t> on Output for </a:t>
            </a:r>
            <a:r>
              <a:rPr lang="en-US" dirty="0" err="1"/>
              <a:t>Prinergy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44136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dirty="0" smtClean="0"/>
              <a:t>Key Option</a:t>
            </a:r>
            <a:endParaRPr lang="en-US" b="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A92ADA-5D97-4ED5-98BE-6E41CA377A94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>
              <a:spcBef>
                <a:spcPts val="2400"/>
              </a:spcBef>
              <a:spcAft>
                <a:spcPct val="50000"/>
              </a:spcAft>
            </a:pPr>
            <a:r>
              <a:rPr lang="en-US" b="1" dirty="0" err="1" smtClean="0">
                <a:cs typeface="Arial"/>
              </a:rPr>
              <a:t>ColorFlow</a:t>
            </a:r>
            <a:r>
              <a:rPr lang="en-US" b="1" dirty="0" smtClean="0">
                <a:cs typeface="Arial"/>
              </a:rPr>
              <a:t> Pro Edition </a:t>
            </a:r>
            <a:r>
              <a:rPr lang="en-US" b="1" dirty="0">
                <a:cs typeface="Arial"/>
              </a:rPr>
              <a:t>Software with </a:t>
            </a:r>
            <a:r>
              <a:rPr lang="en-US" b="1" dirty="0">
                <a:cs typeface="Arial"/>
                <a:sym typeface="Whitney K Bold" pitchFamily="50" charset="0"/>
              </a:rPr>
              <a:t>Ink Optimizing</a:t>
            </a:r>
            <a:r>
              <a:rPr lang="en-US" b="1" dirty="0">
                <a:cs typeface="Arial"/>
              </a:rPr>
              <a:t> Solution  </a:t>
            </a:r>
            <a:r>
              <a:rPr lang="en-US" dirty="0">
                <a:cs typeface="Arial"/>
              </a:rPr>
              <a:t/>
            </a:r>
            <a:br>
              <a:rPr lang="en-US" dirty="0">
                <a:cs typeface="Arial"/>
              </a:rPr>
            </a:br>
            <a:r>
              <a:rPr lang="en-US" dirty="0">
                <a:cs typeface="Arial"/>
              </a:rPr>
              <a:t>Users generate ICC </a:t>
            </a:r>
            <a:r>
              <a:rPr lang="en-US" dirty="0" err="1">
                <a:cs typeface="Arial"/>
              </a:rPr>
              <a:t>DeviceLinks</a:t>
            </a:r>
            <a:r>
              <a:rPr lang="en-US" dirty="0">
                <a:cs typeface="Arial"/>
              </a:rPr>
              <a:t> to apply various levels of Gray Component Replacement (GCR). This limits total area ink coverage, resulting in improved print stability on press and reduced ink consumption.</a:t>
            </a:r>
          </a:p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3024" y="4154730"/>
            <a:ext cx="3571875" cy="2419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77450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7355" y="305300"/>
            <a:ext cx="8229600" cy="995347"/>
          </a:xfrm>
        </p:spPr>
        <p:txBody>
          <a:bodyPr/>
          <a:lstStyle/>
          <a:p>
            <a:r>
              <a:rPr lang="en-US" sz="4400" b="0" i="1" dirty="0" smtClean="0"/>
              <a:t>Why migrate to </a:t>
            </a:r>
            <a:r>
              <a:rPr lang="en-US" sz="4400" b="0" i="1" dirty="0" err="1" smtClean="0"/>
              <a:t>ColorFlow</a:t>
            </a:r>
            <a:r>
              <a:rPr lang="en-US" sz="4400" b="0" i="1" dirty="0" smtClean="0"/>
              <a:t>?</a:t>
            </a:r>
            <a:endParaRPr lang="en-US" sz="4400" b="0" i="1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A92ADA-5D97-4ED5-98BE-6E41CA377A94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436563" y="1326292"/>
            <a:ext cx="8229600" cy="4096185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Harmony is a legacy product that has not been updated for a number of years</a:t>
            </a:r>
            <a:endParaRPr lang="en-US" i="1" dirty="0" smtClean="0"/>
          </a:p>
          <a:p>
            <a:r>
              <a:rPr lang="en-US" dirty="0"/>
              <a:t>One application for </a:t>
            </a:r>
            <a:r>
              <a:rPr lang="en-US" i="1" dirty="0"/>
              <a:t>tonal calibration </a:t>
            </a:r>
            <a:r>
              <a:rPr lang="en-US" dirty="0"/>
              <a:t>and </a:t>
            </a:r>
            <a:r>
              <a:rPr lang="en-US" i="1" dirty="0"/>
              <a:t>color relationship management</a:t>
            </a:r>
          </a:p>
          <a:p>
            <a:pPr marL="228600" lvl="1"/>
            <a:r>
              <a:rPr lang="en-US" sz="2400" dirty="0" smtClean="0"/>
              <a:t>Do </a:t>
            </a:r>
            <a:r>
              <a:rPr lang="en-US" sz="2400" dirty="0"/>
              <a:t>more: evolve from simple </a:t>
            </a:r>
            <a:r>
              <a:rPr lang="en-US" sz="2400" i="1" dirty="0"/>
              <a:t>tonal calibration </a:t>
            </a:r>
            <a:br>
              <a:rPr lang="en-US" sz="2400" i="1" dirty="0"/>
            </a:br>
            <a:r>
              <a:rPr lang="en-US" sz="2400" dirty="0"/>
              <a:t>to </a:t>
            </a:r>
            <a:r>
              <a:rPr lang="en-US" sz="2400" i="1" dirty="0"/>
              <a:t>grey-balance calibration  (i.e. G7</a:t>
            </a:r>
            <a:r>
              <a:rPr lang="en-US" sz="2400" i="1" dirty="0" smtClean="0"/>
              <a:t>)</a:t>
            </a:r>
          </a:p>
          <a:p>
            <a:pPr marL="228600" lvl="1"/>
            <a:r>
              <a:rPr lang="en-US" sz="2400" dirty="0" smtClean="0">
                <a:solidFill>
                  <a:schemeClr val="tx1"/>
                </a:solidFill>
              </a:rPr>
              <a:t>Edit by the numbers using lab dot gain or optional </a:t>
            </a:r>
            <a:r>
              <a:rPr lang="en-US" sz="2400" dirty="0" smtClean="0"/>
              <a:t>Visual </a:t>
            </a:r>
            <a:r>
              <a:rPr lang="en-US" sz="2400" dirty="0"/>
              <a:t>color editing </a:t>
            </a:r>
            <a:r>
              <a:rPr lang="en-US" sz="2400" dirty="0" smtClean="0">
                <a:solidFill>
                  <a:schemeClr val="tx1"/>
                </a:solidFill>
              </a:rPr>
              <a:t>for</a:t>
            </a:r>
            <a:r>
              <a:rPr lang="en-US" sz="2400" dirty="0" smtClean="0"/>
              <a:t> </a:t>
            </a:r>
            <a:r>
              <a:rPr lang="en-US" sz="2400" dirty="0"/>
              <a:t>accurate on-screen color when editing profiles and </a:t>
            </a:r>
            <a:r>
              <a:rPr lang="en-US" sz="2400" dirty="0" smtClean="0"/>
              <a:t>curves</a:t>
            </a:r>
          </a:p>
          <a:p>
            <a:pPr marL="228600" lvl="1"/>
            <a:r>
              <a:rPr lang="en-US" sz="2400" dirty="0"/>
              <a:t>Comprehensive print condition reporting tools</a:t>
            </a:r>
            <a:endParaRPr lang="en-US" sz="2400" dirty="0" smtClean="0"/>
          </a:p>
          <a:p>
            <a:pPr marL="228600" lvl="1"/>
            <a:r>
              <a:rPr lang="en-US" sz="2400" dirty="0" smtClean="0"/>
              <a:t>Fully </a:t>
            </a:r>
            <a:r>
              <a:rPr lang="en-US" sz="2400" dirty="0"/>
              <a:t>endorses ISO printing system standardization recommendations, and supports international data exchange formats and job control specifications</a:t>
            </a:r>
          </a:p>
          <a:p>
            <a:pPr marL="228600" lvl="1"/>
            <a:endParaRPr lang="en-US" sz="2400" dirty="0"/>
          </a:p>
          <a:p>
            <a:pPr marL="228600" lvl="1"/>
            <a:endParaRPr lang="en-US" sz="2400" dirty="0"/>
          </a:p>
          <a:p>
            <a:endParaRPr lang="en-US" dirty="0"/>
          </a:p>
        </p:txBody>
      </p:sp>
      <p:grpSp>
        <p:nvGrpSpPr>
          <p:cNvPr id="5" name="Group 4"/>
          <p:cNvGrpSpPr/>
          <p:nvPr/>
        </p:nvGrpSpPr>
        <p:grpSpPr>
          <a:xfrm>
            <a:off x="809883" y="5834371"/>
            <a:ext cx="7147869" cy="602660"/>
            <a:chOff x="457200" y="4752181"/>
            <a:chExt cx="8521452" cy="939800"/>
          </a:xfrm>
        </p:grpSpPr>
        <p:pic>
          <p:nvPicPr>
            <p:cNvPr id="6" name="Picture 5"/>
            <p:cNvPicPr>
              <a:picLocks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5902738" y="4752181"/>
              <a:ext cx="942975" cy="939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" name="Picture 6"/>
            <p:cNvPicPr>
              <a:picLocks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777200" y="4783930"/>
              <a:ext cx="911226" cy="9080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" name="Picture 7"/>
            <p:cNvPicPr>
              <a:picLocks noChangeArrowheads="1"/>
            </p:cNvPicPr>
            <p:nvPr/>
          </p:nvPicPr>
          <p:blipFill>
            <a:blip r:embed="rId4"/>
            <a:srcRect r="82079"/>
            <a:stretch>
              <a:fillRect/>
            </a:stretch>
          </p:blipFill>
          <p:spPr bwMode="auto">
            <a:xfrm>
              <a:off x="2948282" y="4904581"/>
              <a:ext cx="1419226" cy="5937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9" name="Picture 8"/>
            <p:cNvPicPr>
              <a:picLocks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7021264" y="4752181"/>
              <a:ext cx="1957388" cy="939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" name="Picture 9"/>
            <p:cNvPicPr>
              <a:picLocks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457200" y="4904581"/>
              <a:ext cx="2176462" cy="622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  <p:extLst>
      <p:ext uri="{BB962C8B-B14F-4D97-AF65-F5344CB8AC3E}">
        <p14:creationId xmlns:p14="http://schemas.microsoft.com/office/powerpoint/2010/main" val="9787390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dirty="0" smtClean="0"/>
              <a:t>Be Ahead Of Your Competition</a:t>
            </a:r>
            <a:endParaRPr lang="en-US" b="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A92ADA-5D97-4ED5-98BE-6E41CA377A94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 smtClean="0"/>
              <a:t>Take advantage of the </a:t>
            </a:r>
            <a:r>
              <a:rPr lang="en-US" dirty="0" err="1" smtClean="0"/>
              <a:t>ColorFlow</a:t>
            </a:r>
            <a:r>
              <a:rPr lang="en-US" dirty="0" smtClean="0"/>
              <a:t> technologies and intuitive user interface to stay ahead of your competition</a:t>
            </a:r>
          </a:p>
          <a:p>
            <a:r>
              <a:rPr lang="en-US" smtClean="0"/>
              <a:t>Take the </a:t>
            </a:r>
            <a:r>
              <a:rPr lang="en-US" dirty="0" smtClean="0"/>
              <a:t>guessing out of curves management and characterize all your presses using </a:t>
            </a:r>
            <a:r>
              <a:rPr lang="en-US" dirty="0" err="1" smtClean="0"/>
              <a:t>ColorFlow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79700" y="3530721"/>
            <a:ext cx="3743325" cy="2771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92850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7355" y="329514"/>
            <a:ext cx="8229600" cy="1342878"/>
          </a:xfrm>
        </p:spPr>
        <p:txBody>
          <a:bodyPr/>
          <a:lstStyle/>
          <a:p>
            <a:r>
              <a:rPr lang="en-US" sz="4000" b="0" dirty="0" smtClean="0"/>
              <a:t>What’s new with </a:t>
            </a:r>
            <a:r>
              <a:rPr lang="en-US" sz="4000" b="0" i="1" dirty="0" err="1" smtClean="0"/>
              <a:t>ColorFlow</a:t>
            </a:r>
            <a:r>
              <a:rPr lang="en-US" sz="4000" b="0" i="1" dirty="0" smtClean="0"/>
              <a:t> tonal calibration</a:t>
            </a:r>
            <a:r>
              <a:rPr lang="en-US" sz="4000" b="0" dirty="0" smtClean="0"/>
              <a:t> in </a:t>
            </a:r>
            <a:r>
              <a:rPr lang="en-US" sz="4000" b="0" dirty="0" err="1" smtClean="0"/>
              <a:t>Prinergy</a:t>
            </a:r>
            <a:r>
              <a:rPr lang="en-US" sz="4000" b="0" dirty="0" smtClean="0"/>
              <a:t> 7.5?</a:t>
            </a:r>
            <a:endParaRPr lang="en-US" sz="4000" b="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A92ADA-5D97-4ED5-98BE-6E41CA377A94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436563" y="1795849"/>
            <a:ext cx="8229600" cy="4456670"/>
          </a:xfrm>
        </p:spPr>
        <p:txBody>
          <a:bodyPr/>
          <a:lstStyle/>
          <a:p>
            <a:r>
              <a:rPr lang="en-US" i="1" dirty="0" err="1"/>
              <a:t>ColorFlow</a:t>
            </a:r>
            <a:r>
              <a:rPr lang="en-US" dirty="0"/>
              <a:t> no longer needs to be enabled for </a:t>
            </a:r>
            <a:r>
              <a:rPr lang="en-US" dirty="0" err="1"/>
              <a:t>Prinergy</a:t>
            </a:r>
            <a:r>
              <a:rPr lang="en-US" dirty="0"/>
              <a:t> Jobs</a:t>
            </a:r>
          </a:p>
          <a:p>
            <a:r>
              <a:rPr lang="en-US" i="1" dirty="0"/>
              <a:t>Tonal Calibration </a:t>
            </a:r>
            <a:r>
              <a:rPr lang="en-US" dirty="0"/>
              <a:t>can be separated from </a:t>
            </a:r>
            <a:r>
              <a:rPr lang="en-US" i="1" dirty="0"/>
              <a:t>Color Relationship Management (CRM</a:t>
            </a:r>
            <a:r>
              <a:rPr lang="en-US" i="1" dirty="0" smtClean="0"/>
              <a:t>)</a:t>
            </a:r>
          </a:p>
          <a:p>
            <a:r>
              <a:rPr lang="en-US" dirty="0" smtClean="0"/>
              <a:t>New Curve Source in Process Templates, switch </a:t>
            </a:r>
            <a:r>
              <a:rPr lang="en-US" dirty="0"/>
              <a:t>between </a:t>
            </a:r>
            <a:r>
              <a:rPr lang="en-US" i="1" dirty="0" err="1"/>
              <a:t>ColorFlow</a:t>
            </a:r>
            <a:r>
              <a:rPr lang="en-US" dirty="0"/>
              <a:t> or </a:t>
            </a:r>
            <a:r>
              <a:rPr lang="en-US" i="1" dirty="0"/>
              <a:t>Harmony</a:t>
            </a:r>
            <a:r>
              <a:rPr lang="en-US" dirty="0"/>
              <a:t> curves at any time</a:t>
            </a:r>
          </a:p>
          <a:p>
            <a:endParaRPr lang="en-US" i="1" dirty="0"/>
          </a:p>
          <a:p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3248" y="4226011"/>
            <a:ext cx="6529732" cy="22246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47614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7355" y="254651"/>
            <a:ext cx="8229600" cy="1087794"/>
          </a:xfrm>
        </p:spPr>
        <p:txBody>
          <a:bodyPr/>
          <a:lstStyle/>
          <a:p>
            <a:r>
              <a:rPr lang="en-US" sz="4000" b="0" dirty="0" smtClean="0"/>
              <a:t>Features comparison at a glance</a:t>
            </a:r>
            <a:endParaRPr lang="en-US" sz="4000" b="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A92ADA-5D97-4ED5-98BE-6E41CA377A94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465" y="1342446"/>
            <a:ext cx="8116729" cy="50816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06295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dirty="0" err="1" smtClean="0"/>
              <a:t>ColorFlow</a:t>
            </a:r>
            <a:r>
              <a:rPr lang="en-US" b="0" dirty="0" smtClean="0"/>
              <a:t> Plate Curves</a:t>
            </a:r>
            <a:endParaRPr lang="en-US" b="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A92ADA-5D97-4ED5-98BE-6E41CA377A94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377" y="1563549"/>
            <a:ext cx="7869555" cy="4954905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6137" y="3634702"/>
            <a:ext cx="3881628" cy="304495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0206479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dirty="0" err="1" smtClean="0"/>
              <a:t>ColorFlow</a:t>
            </a:r>
            <a:r>
              <a:rPr lang="en-US" b="0" dirty="0" smtClean="0"/>
              <a:t> Print Curves</a:t>
            </a:r>
            <a:endParaRPr lang="en-US" b="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A92ADA-5D97-4ED5-98BE-6E41CA377A94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7355" y="1473442"/>
            <a:ext cx="8101012" cy="510063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1075" y="3580054"/>
            <a:ext cx="3562160" cy="317658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5369021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dirty="0" err="1" smtClean="0"/>
              <a:t>ColorFlow</a:t>
            </a:r>
            <a:r>
              <a:rPr lang="en-US" b="0" dirty="0" smtClean="0"/>
              <a:t> Spot Curves</a:t>
            </a:r>
            <a:endParaRPr lang="en-US" b="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A92ADA-5D97-4ED5-98BE-6E41CA377A94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657" y="1507924"/>
            <a:ext cx="7958995" cy="506063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7388" y="3610457"/>
            <a:ext cx="3321653" cy="303085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453" y="4038247"/>
            <a:ext cx="3455575" cy="116014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6109270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dirty="0" err="1" smtClean="0"/>
              <a:t>ColorFlow</a:t>
            </a:r>
            <a:r>
              <a:rPr lang="en-US" b="0" dirty="0" smtClean="0"/>
              <a:t> Gray Balance Curves</a:t>
            </a:r>
            <a:endParaRPr lang="en-US" b="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A92ADA-5D97-4ED5-98BE-6E41CA377A94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>
                <a:solidFill>
                  <a:srgbClr val="000000"/>
                </a:solidFill>
              </a:rPr>
              <a:t>Gray balance curves using unique algorithms for a balanced color match: better </a:t>
            </a:r>
            <a:r>
              <a:rPr lang="en-US" dirty="0" smtClean="0">
                <a:solidFill>
                  <a:srgbClr val="000000"/>
                </a:solidFill>
              </a:rPr>
              <a:t>color and faster</a:t>
            </a:r>
            <a:r>
              <a:rPr lang="en-US" dirty="0" smtClean="0">
                <a:solidFill>
                  <a:srgbClr val="000000"/>
                </a:solidFill>
              </a:rPr>
              <a:t>.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3597" y="2472067"/>
            <a:ext cx="3356134" cy="329612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06765" y="2459338"/>
            <a:ext cx="3910013" cy="417671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3450077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Body Slide">
  <a:themeElements>
    <a:clrScheme name="Custom 1">
      <a:dk1>
        <a:sysClr val="windowText" lastClr="000000"/>
      </a:dk1>
      <a:lt1>
        <a:sysClr val="window" lastClr="FFFFFF"/>
      </a:lt1>
      <a:dk2>
        <a:srgbClr val="37464D"/>
      </a:dk2>
      <a:lt2>
        <a:srgbClr val="F0ECEB"/>
      </a:lt2>
      <a:accent1>
        <a:srgbClr val="ED0000"/>
      </a:accent1>
      <a:accent2>
        <a:srgbClr val="FFB700"/>
      </a:accent2>
      <a:accent3>
        <a:srgbClr val="9BD174"/>
      </a:accent3>
      <a:accent4>
        <a:srgbClr val="8F6BA2"/>
      </a:accent4>
      <a:accent5>
        <a:srgbClr val="FFED56"/>
      </a:accent5>
      <a:accent6>
        <a:srgbClr val="E95877"/>
      </a:accent6>
      <a:hlink>
        <a:srgbClr val="47C2D9"/>
      </a:hlink>
      <a:folHlink>
        <a:srgbClr val="8F6BA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Corporate_2015_Black Background.potx" id="{A7774375-001E-4AE4-A49A-0172500AA019}" vid="{0A9BBCF7-03EB-49BF-9706-7321117A416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735</TotalTime>
  <Words>397</Words>
  <Application>Microsoft Office PowerPoint</Application>
  <PresentationFormat>On-screen Show (4:3)</PresentationFormat>
  <Paragraphs>84</Paragraphs>
  <Slides>19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5" baseType="lpstr">
      <vt:lpstr>Arial</vt:lpstr>
      <vt:lpstr>Calibri</vt:lpstr>
      <vt:lpstr>Whitney K Bold</vt:lpstr>
      <vt:lpstr>Whitney K Book</vt:lpstr>
      <vt:lpstr>Whitney K Semibold</vt:lpstr>
      <vt:lpstr>Body Slide</vt:lpstr>
      <vt:lpstr>  ColorFlow 7.5 </vt:lpstr>
      <vt:lpstr>Why migrate to ColorFlow?</vt:lpstr>
      <vt:lpstr>Be Ahead Of Your Competition</vt:lpstr>
      <vt:lpstr>What’s new with ColorFlow tonal calibration in Prinergy 7.5?</vt:lpstr>
      <vt:lpstr>Features comparison at a glance</vt:lpstr>
      <vt:lpstr>ColorFlow Plate Curves</vt:lpstr>
      <vt:lpstr>ColorFlow Print Curves</vt:lpstr>
      <vt:lpstr>ColorFlow Spot Curves</vt:lpstr>
      <vt:lpstr>ColorFlow Gray Balance Curves</vt:lpstr>
      <vt:lpstr>Tonal Control Adjustment</vt:lpstr>
      <vt:lpstr>ColorFlow Flexo Support</vt:lpstr>
      <vt:lpstr>Best Sheets Selections</vt:lpstr>
      <vt:lpstr>Measurements - Averaging</vt:lpstr>
      <vt:lpstr>Curves Adjustments-History</vt:lpstr>
      <vt:lpstr>Comprehensive Print Condition Reports</vt:lpstr>
      <vt:lpstr>Best Of All It’s FREE</vt:lpstr>
      <vt:lpstr>ColorFlow Software Configurations</vt:lpstr>
      <vt:lpstr>ColorFlow Pro Workflow Edition</vt:lpstr>
      <vt:lpstr>Key Option</vt:lpstr>
    </vt:vector>
  </TitlesOfParts>
  <Company>Eastman Kodak Company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Zigarowicz, Laura</dc:creator>
  <dc:description>Kodak is a trademark.</dc:description>
  <cp:lastModifiedBy>Li, Lisha</cp:lastModifiedBy>
  <cp:revision>56</cp:revision>
  <dcterms:created xsi:type="dcterms:W3CDTF">2015-04-27T17:13:24Z</dcterms:created>
  <dcterms:modified xsi:type="dcterms:W3CDTF">2015-11-24T18:18:53Z</dcterms:modified>
</cp:coreProperties>
</file>